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30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9" r:id="rId9"/>
    <p:sldId id="320" r:id="rId10"/>
    <p:sldId id="321" r:id="rId11"/>
    <p:sldId id="322" r:id="rId12"/>
    <p:sldId id="331" r:id="rId13"/>
    <p:sldId id="312" r:id="rId14"/>
    <p:sldId id="265" r:id="rId15"/>
    <p:sldId id="330" r:id="rId16"/>
    <p:sldId id="332" r:id="rId17"/>
    <p:sldId id="313" r:id="rId18"/>
    <p:sldId id="257" r:id="rId19"/>
    <p:sldId id="325" r:id="rId20"/>
    <p:sldId id="316" r:id="rId21"/>
    <p:sldId id="317" r:id="rId22"/>
    <p:sldId id="324" r:id="rId23"/>
    <p:sldId id="323" r:id="rId24"/>
    <p:sldId id="318" r:id="rId25"/>
    <p:sldId id="319" r:id="rId26"/>
    <p:sldId id="326" r:id="rId27"/>
    <p:sldId id="327" r:id="rId28"/>
    <p:sldId id="31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43"/>
  </p:normalViewPr>
  <p:slideViewPr>
    <p:cSldViewPr snapToGrid="0">
      <p:cViewPr varScale="1">
        <p:scale>
          <a:sx n="124" d="100"/>
          <a:sy n="124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32E53D6-2941-AC82-62F8-683C1080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18175EDE-3764-B3B4-B06F-7E8A980A0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E3F96C8-1580-7C16-ED62-8DDBC408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861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A553385C-1F18-4994-20AD-14790098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F4890F3D-F0F5-9951-E653-09895EB6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DA83537-1F05-538F-69FB-68F9C42E5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FD7811EA-058C-FACA-5354-EBF3B309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6DB7E26-703C-18D0-57BE-7B1982B79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429DFE82-17BF-1F99-DBC9-ECB903983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6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3ABF715E-6379-E79A-1108-A8F8491F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690920E-0B3C-381D-B50B-CD01C2E2E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436E6A89-FC00-7608-A72F-18E4627D2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1AF775D-0972-78E9-3AAC-3A2C5C7B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2" y="698643"/>
            <a:ext cx="3763570" cy="302702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B3F623-E84B-99BE-351F-B2DB91884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35" y="226032"/>
            <a:ext cx="4355424" cy="26453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77D26-7614-7A4C-0F39-1B4E581EA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751" y="2948683"/>
            <a:ext cx="5049606" cy="21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BECBF479-B182-05F8-BF47-FC077CC2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D9A17D17-9E04-6BE3-1396-8A817FEDE13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2C8159B-ABC6-F69B-7317-CE790C5D5DD5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2754CD34-61B4-A833-8291-64FF93A20991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134B8282-5329-52A0-579C-E329047C1106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B986795-DB3E-871B-1D91-6BE2E84A4998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60E5FE-3C7F-79FC-1AFC-E0F70B0FD3C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FAA705E7-4439-580C-EAB0-123A902C5A2C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26769E1-400D-9816-BD2A-D1E2C52AB6E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D039544-533D-6ABD-F414-A45FF7E108B7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FA8F2B-3A57-C741-31E7-946A560FE7A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6D125FAF-464E-D003-F741-B2505E8B13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A6D04DA-38C8-6E0B-4E59-13624329967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E657D451-7662-EF07-93D7-585973B74B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EB8B74C7-126A-F179-3D12-E8267117C8A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1A75B43-AB3A-C669-411B-8CA3B174241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73414491-499D-C13B-DC83-F5E9F7E1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0" y="271692"/>
            <a:ext cx="3185165" cy="1858013"/>
          </a:xfrm>
          <a:prstGeom prst="rect">
            <a:avLst/>
          </a:prstGeom>
        </p:spPr>
      </p:pic>
      <p:pic>
        <p:nvPicPr>
          <p:cNvPr id="5" name="Picture 4" descr="A graph of a number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8A55DAFF-0A14-268F-3B9F-B9DC23A7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1692"/>
            <a:ext cx="3343393" cy="2006036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CD901B7-51B3-9147-856E-63DD399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56" y="2222583"/>
            <a:ext cx="4234997" cy="2823331"/>
          </a:xfrm>
          <a:prstGeom prst="rect">
            <a:avLst/>
          </a:prstGeom>
        </p:spPr>
      </p:pic>
      <p:pic>
        <p:nvPicPr>
          <p:cNvPr id="9" name="Picture 8" descr="A green rectangular bar graph&#10;&#10;Description automatically generated">
            <a:extLst>
              <a:ext uri="{FF2B5EF4-FFF2-40B4-BE49-F238E27FC236}">
                <a16:creationId xmlns:a16="http://schemas.microsoft.com/office/drawing/2014/main" id="{DE30CFCF-CD91-ACAC-90B9-DF7304BA5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188" y="2422841"/>
            <a:ext cx="3982265" cy="23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5625" y="2571749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89067" y="2465413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641880A4-0480-6506-A707-57CFE569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A922567B-D516-9DD3-11CC-3E8348B621A5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BB6CB60A-C82E-2E69-8F6C-B8D151D401CB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0E847525-E199-22D9-5306-F3BDDC4F9D5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9354281-9149-6168-BA74-4CB076EBFADA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065A6DD-895C-F036-81A6-595ABAE4A291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EE218D5-1B06-1C2D-DB33-14F5C63F5117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7519F1B5-2960-057C-8F1E-7A557D5E68D4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612940EF-2C61-3D1D-B61D-F5289479FF4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6071690F-670C-C8CD-0A7B-24664EDBA8A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8B97CA11-12C8-8E39-1056-F801626B79F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4139A814-8DBD-4CB8-971F-F93E56000D7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F38C1F0-E2F5-DE11-61C8-9FBF0B80A7D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B53E7DC-765B-826B-0483-DF661846E2F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DC7C1707-B1BE-0140-CC21-662A06E98F4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40104F9A-3998-20A7-E126-54147A7B5E8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01F7A3-E1F9-4F0B-2AE7-E3FE778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7" y="147598"/>
            <a:ext cx="4171471" cy="210620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BF0BEB-177E-167F-DC8F-F0AD33BC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88" y="263360"/>
            <a:ext cx="3609691" cy="2182156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E8170F-33BF-C40C-A4D3-2EB2CA92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56" y="2534605"/>
            <a:ext cx="5200561" cy="1905667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5482DB-1E2F-E223-8D03-DEF35B6F1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171" y="2979170"/>
            <a:ext cx="4476148" cy="18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AE4ACC25-5A21-E3FF-68D7-0F5E0D32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F084B04A-50E4-5D63-AE37-DDE4EA0B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7" y="168551"/>
            <a:ext cx="5191777" cy="2129960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40FC9E23-686B-0F5D-1BCB-C6742F1E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43" y="841373"/>
            <a:ext cx="4993240" cy="2415649"/>
          </a:xfrm>
          <a:prstGeom prst="rect">
            <a:avLst/>
          </a:prstGeom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24449D-84AC-09EA-42AC-1AF29F3B1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7" y="2809273"/>
            <a:ext cx="4839127" cy="21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3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 dirty="0"/>
              <a:t>Micheal 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93" y="1798678"/>
            <a:ext cx="2302854" cy="32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JavaScript for the frontend.</a:t>
            </a: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5" y="1017725"/>
            <a:ext cx="3228131" cy="119635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31" y="1017725"/>
            <a:ext cx="2677965" cy="2063180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F8F38F-5435-496A-A5D0-A3716726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736" y="3045116"/>
            <a:ext cx="2948685" cy="209838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AC2181E-88EA-D21C-900D-AE67CC09A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8" y="2482230"/>
            <a:ext cx="373223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ebsite pag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EA7A3DEB-A051-0E17-E962-BE51902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918150"/>
            <a:ext cx="8239253" cy="410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D11CD1B-4A9F-F4C6-01FE-5701FEF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25A70BF-C2E1-7DFC-2299-12350C05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52" y="2856215"/>
            <a:ext cx="3295083" cy="211647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81B4E9-40EE-0316-16E6-EC3F22D2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18" y="526455"/>
            <a:ext cx="3684144" cy="216537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80FE0B-E61E-9EF9-AF0C-AA52DF6F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175" y="75723"/>
            <a:ext cx="2479767" cy="2706303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B6DE166-1F39-414F-6970-AC2C37C89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02" y="3026244"/>
            <a:ext cx="4218260" cy="19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340</Words>
  <Application>Microsoft Macintosh PowerPoint</Application>
  <PresentationFormat>On-screen Show (16:9)</PresentationFormat>
  <Paragraphs>78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PowerPoint Presentation</vt:lpstr>
      <vt:lpstr>Exploratory Data Analysis</vt:lpstr>
      <vt:lpstr>Exploratory Data Analysis</vt:lpstr>
      <vt:lpstr>PowerPoint Presentation</vt:lpstr>
      <vt:lpstr>PowerPoint Presentation</vt:lpstr>
      <vt:lpstr>ETL Process</vt:lpstr>
      <vt:lpstr>Strategies</vt:lpstr>
      <vt:lpstr>PowerPoint Presentation</vt:lpstr>
      <vt:lpstr>PowerPoint Presentation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34</cp:revision>
  <dcterms:modified xsi:type="dcterms:W3CDTF">2024-10-15T00:14:44Z</dcterms:modified>
</cp:coreProperties>
</file>